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61" r:id="rId3"/>
    <p:sldId id="257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72" r:id="rId14"/>
    <p:sldId id="269" r:id="rId15"/>
    <p:sldId id="270" r:id="rId16"/>
    <p:sldId id="271" r:id="rId17"/>
    <p:sldId id="268" r:id="rId18"/>
    <p:sldId id="273" r:id="rId19"/>
    <p:sldId id="274" r:id="rId20"/>
    <p:sldId id="297" r:id="rId21"/>
    <p:sldId id="275" r:id="rId22"/>
    <p:sldId id="276" r:id="rId23"/>
    <p:sldId id="277" r:id="rId24"/>
    <p:sldId id="279" r:id="rId25"/>
    <p:sldId id="281" r:id="rId26"/>
    <p:sldId id="283" r:id="rId27"/>
    <p:sldId id="282" r:id="rId28"/>
    <p:sldId id="284" r:id="rId29"/>
    <p:sldId id="285" r:id="rId30"/>
    <p:sldId id="286" r:id="rId31"/>
    <p:sldId id="289" r:id="rId32"/>
    <p:sldId id="295" r:id="rId33"/>
    <p:sldId id="290" r:id="rId34"/>
    <p:sldId id="291" r:id="rId35"/>
    <p:sldId id="296" r:id="rId36"/>
    <p:sldId id="292" r:id="rId37"/>
    <p:sldId id="293" r:id="rId38"/>
    <p:sldId id="287" r:id="rId39"/>
    <p:sldId id="28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58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03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67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14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12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41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85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3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91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7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86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3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42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26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65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1D56-1734-4FCF-AC88-3E60F5900CA0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98B767-2876-4164-879E-971A8B7741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0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800" b="1" u="sng" dirty="0" smtClean="0"/>
              <a:t>Marzec</a:t>
            </a:r>
            <a:endParaRPr lang="pl-PL" sz="8800" b="1" u="sng" dirty="0"/>
          </a:p>
        </p:txBody>
      </p:sp>
      <p:pic>
        <p:nvPicPr>
          <p:cNvPr id="8194" name="Picture 2" descr="Wyświetlam wielkano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252028"/>
            <a:ext cx="3855477" cy="42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yświetlam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31" y="2416627"/>
            <a:ext cx="4525883" cy="34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yświetlam DZIEŃ MOTYL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84362"/>
            <a:ext cx="2524318" cy="51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yświetlam DZIEŃ MOTYLA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79437"/>
            <a:ext cx="2741202" cy="52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yświetlam DZIEŃ MOTYLA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6" y="1102951"/>
            <a:ext cx="2378075" cy="46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yświetlam DZIEŃ MOTYLA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35" y="1122975"/>
            <a:ext cx="2755816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yświetlam DZIEŃ MOTYL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02951"/>
            <a:ext cx="2720975" cy="46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767529">
            <a:off x="1163927" y="2622309"/>
            <a:ext cx="8596668" cy="1320800"/>
          </a:xfrm>
        </p:spPr>
        <p:txBody>
          <a:bodyPr>
            <a:normAutofit/>
          </a:bodyPr>
          <a:lstStyle/>
          <a:p>
            <a:r>
              <a:rPr lang="pl-PL" sz="8000" b="1" dirty="0" smtClean="0"/>
              <a:t>  DZIEŃ </a:t>
            </a:r>
            <a:r>
              <a:rPr lang="pl-PL" sz="8000" b="1" dirty="0" smtClean="0"/>
              <a:t>KOBIET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19612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6300" y="751344"/>
            <a:ext cx="8267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Roboto"/>
              </a:rPr>
              <a:t>Dnia 8 Marca obchodziliśmy uroczyście w świetlicy szkolnej Dzień Kobiet. Uczniowie obejrzeli prezentację, 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latin typeface="Roboto"/>
              </a:rPr>
              <a:t>z której mogli dowiedzieć się jak święto kobiet celebrowane </a:t>
            </a:r>
            <a:r>
              <a:rPr lang="pl-PL" sz="2000" dirty="0" smtClean="0">
                <a:latin typeface="Roboto"/>
              </a:rPr>
              <a:t>jest</a:t>
            </a:r>
          </a:p>
          <a:p>
            <a:r>
              <a:rPr lang="pl-PL" sz="2000" dirty="0" smtClean="0">
                <a:latin typeface="Roboto"/>
              </a:rPr>
              <a:t> </a:t>
            </a:r>
            <a:r>
              <a:rPr lang="pl-PL" sz="2000" dirty="0">
                <a:latin typeface="Roboto"/>
              </a:rPr>
              <a:t>w różnych krajach świata, Odbyła się również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latin typeface="Roboto"/>
              </a:rPr>
              <a:t>pogadanka na temat roli kobiet w życiu , a także zaprezentowano sylwetki sławnych kobiet , których dokonania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latin typeface="Roboto"/>
              </a:rPr>
              <a:t>miały istotny wpływ na rozwój różnych dziedzin nauki. Na zakończenie odbył się Quiz na temat Dnia Kobiet. 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latin typeface="Roboto"/>
              </a:rPr>
              <a:t>Salę świetlicową ozdobiły gazetki tematyczne </a:t>
            </a:r>
            <a:r>
              <a:rPr lang="pl-PL" sz="2000">
                <a:latin typeface="Roboto"/>
              </a:rPr>
              <a:t>oraz </a:t>
            </a:r>
            <a:r>
              <a:rPr lang="pl-PL" sz="2000" smtClean="0">
                <a:latin typeface="Roboto"/>
              </a:rPr>
              <a:t>kącik, </a:t>
            </a:r>
            <a:r>
              <a:rPr lang="pl-PL" sz="2000" dirty="0">
                <a:latin typeface="Roboto"/>
              </a:rPr>
              <a:t>w którym urządzono ,, Salon Piękności".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latin typeface="Roboto"/>
              </a:rPr>
              <a:t>Dziewczynki ochoczo przystąpiły w nim do wykonywania sobie makijażu .Po wizycie w gabinecie urody mogły wykonać sobie zdjęcia </a:t>
            </a:r>
            <a:endParaRPr lang="pl-PL" sz="2000" dirty="0" smtClean="0">
              <a:latin typeface="Roboto"/>
            </a:endParaRPr>
          </a:p>
          <a:p>
            <a:r>
              <a:rPr lang="pl-PL" sz="2000" dirty="0" smtClean="0">
                <a:latin typeface="Roboto"/>
              </a:rPr>
              <a:t>w </a:t>
            </a:r>
            <a:r>
              <a:rPr lang="pl-PL" sz="2000" dirty="0">
                <a:latin typeface="Roboto"/>
              </a:rPr>
              <a:t>foto-budce , której głównym tłem była postać w stroju księżniczki - chętni uczniowie wykonywali pracę plastyczno-techniczną wycinając koszyczki. Po skończeniu wszyscy mogli wziąć  je i wręczyć swoim mamom.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11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yświetlam 7CFA5CE8-B4BA-471C-AE77-0CD71F186019-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674687"/>
            <a:ext cx="3248025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yświetlam 8D0C74CC-31D6-4B83-A61F-4BC270A65F02-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6" y="1118393"/>
            <a:ext cx="4894262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yświetlam 68CBFAF2-D917-4931-ABC2-99F90C7341B4-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03237"/>
            <a:ext cx="3248025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yświetlam 2520D27A-893B-44C8-BE84-FB0A80388BDB-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6" y="1051718"/>
            <a:ext cx="4684712" cy="46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yświetlam 15826DA2-07F4-45F8-B1BD-BD2857EFD198-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103437"/>
            <a:ext cx="2678113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yświetlam 7C2A2471-BAB7-46C6-B1CA-184F1508A22E-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3774"/>
            <a:ext cx="4489450" cy="44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722239">
            <a:off x="572097" y="2687566"/>
            <a:ext cx="8596668" cy="2016763"/>
          </a:xfrm>
        </p:spPr>
        <p:txBody>
          <a:bodyPr/>
          <a:lstStyle/>
          <a:p>
            <a:r>
              <a:rPr lang="pl-PL" dirty="0" smtClean="0"/>
              <a:t>        </a:t>
            </a:r>
            <a:r>
              <a:rPr lang="pl-PL" sz="6000" b="1" dirty="0" smtClean="0"/>
              <a:t>Palma Wielkanocna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11826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09897" y="1650244"/>
            <a:ext cx="8334103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Niedziela Palmowa jest świętem upamiętniającym triumfalny wjazd Jezusa do Jerozolimy. Jak podaje Pismo Święte, Jezus przybył do Jerozolimy razem z apostołami. W Jerozolimie Jezus był witany przez tłumy mieszkańców, którzy uznali go za Syna Dawidowego.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co roku świetlica szkolna „Pszczółki” włączyła się w konkurs wykonania  Palmy Wielkanocnej, który był organizowany przez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CKiSz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Połańcu. Palmę przygotowały dzieci ze świetlicy wraz  z nauczycielami pod czujnym okiem kierownika  świetlicy pana Wojciecha </a:t>
            </a:r>
            <a:r>
              <a:rPr lang="pl-P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Durmy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4" y="272910"/>
            <a:ext cx="2782132" cy="326863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6" y="272910"/>
            <a:ext cx="2808516" cy="32411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3746559"/>
            <a:ext cx="3860075" cy="290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193245">
            <a:off x="-196636" y="1295487"/>
            <a:ext cx="10515600" cy="439490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pl-PL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„</a:t>
            </a:r>
            <a:r>
              <a:rPr lang="pl-PL" sz="5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Świetliczaki</a:t>
            </a:r>
            <a:r>
              <a:rPr lang="pl-PL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na tropie</a:t>
            </a:r>
            <a:r>
              <a:rPr lang="pl-PL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...</a:t>
            </a:r>
            <a:br>
              <a:rPr lang="pl-PL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pl-PL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pl-PL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pl-PL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przysłów”</a:t>
            </a:r>
          </a:p>
        </p:txBody>
      </p:sp>
    </p:spTree>
    <p:extLst>
      <p:ext uri="{BB962C8B-B14F-4D97-AF65-F5344CB8AC3E}">
        <p14:creationId xmlns:p14="http://schemas.microsoft.com/office/powerpoint/2010/main" val="33385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695796">
            <a:off x="716521" y="2647407"/>
            <a:ext cx="8596668" cy="1320800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    Dzień matematyki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49418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Dzień Matematyki w roku 2024 przypadał na 12 marca. Według UNESCO Międzynarodowy Dzień Matematyki przypadał na 14 marca.</a:t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1800" dirty="0"/>
              <a:t>Z tego względu na świetlicy obchodziliśmy ten dzień 14 marca w czwartek.</a:t>
            </a:r>
            <a:br>
              <a:rPr lang="pl-PL" sz="1800" dirty="0"/>
            </a:br>
            <a:r>
              <a:rPr lang="pl-PL" sz="1800" dirty="0"/>
              <a:t>Matematyka to dziedzina będąca jednym z filarów nauk ścisłych. Stanowi ona fascynujące i niezwykle rozbudowane pole badawcze. Jest to nauka, </a:t>
            </a:r>
            <a:br>
              <a:rPr lang="pl-PL" sz="1800" dirty="0"/>
            </a:br>
            <a:r>
              <a:rPr lang="pl-PL" sz="1800" dirty="0"/>
              <a:t>która jest nieodłącznie związana z rozwiązywaniem problemów.</a:t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14 marca została przeprowadzona lekcja dla uczniów przebywających na świetlicy. Zajęcia te miały  stworzyć atmosferę sprzyjającą naukę matematyki, zachęcić do samodzielnego eksperymentowania i rozwiązywania problemów matematycznych. Na tych zajęciach uczniowie rozwiązywali umiejętności logicznego myślenia, poznali zastosowanie matematyki w wielu dziedzinach życia. Dodawali, odejmowali, mnożyli w pamięci przez zabawę. Rozróżniali figury geometryczne. Uczniowie bardzo dobrze sobie radzili z działaniami matematycznymi. Dzień matematyki został przeprowadzony na świetlicy po to, aby dać uczniom trochę odmiany w nauce matematyki. </a:t>
            </a:r>
            <a:br>
              <a:rPr lang="pl-PL" sz="1800" dirty="0"/>
            </a:br>
            <a:r>
              <a:rPr lang="pl-PL" sz="1800" dirty="0"/>
              <a:t>Udział w grach i zabawach matematycznych miał na celu pokazać uczniom inną stronę matematyki. Matematyczne umiejętności pozwalają nam lepiej zrozumieć świat i otaczające nas zjawiska.</a:t>
            </a:r>
            <a:br>
              <a:rPr lang="pl-PL" sz="1800" dirty="0"/>
            </a:br>
            <a:r>
              <a:rPr lang="pl-PL" sz="1800" dirty="0"/>
              <a:t>		</a:t>
            </a:r>
            <a:br>
              <a:rPr lang="pl-PL" sz="1800" dirty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57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twórz zdjęcie">
            <a:extLst>
              <a:ext uri="{FF2B5EF4-FFF2-40B4-BE49-F238E27FC236}">
                <a16:creationId xmlns:a16="http://schemas.microsoft.com/office/drawing/2014/main" id="{5B740847-EDAA-148C-E366-0ABC3597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1" y="822960"/>
            <a:ext cx="3641114" cy="484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Otwórz zdjęcie">
            <a:extLst>
              <a:ext uri="{FF2B5EF4-FFF2-40B4-BE49-F238E27FC236}">
                <a16:creationId xmlns:a16="http://schemas.microsoft.com/office/drawing/2014/main" id="{BC4E6469-5C12-DC70-FDE4-7CCF4D1A4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1" y="692331"/>
            <a:ext cx="3762396" cy="5016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6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twórz zdjęcie">
            <a:extLst>
              <a:ext uri="{FF2B5EF4-FFF2-40B4-BE49-F238E27FC236}">
                <a16:creationId xmlns:a16="http://schemas.microsoft.com/office/drawing/2014/main" id="{5E96F801-1C92-0822-1A77-65649AD00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57" y="474131"/>
            <a:ext cx="2953544" cy="221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Otwórz zdjęcie">
            <a:extLst>
              <a:ext uri="{FF2B5EF4-FFF2-40B4-BE49-F238E27FC236}">
                <a16:creationId xmlns:a16="http://schemas.microsoft.com/office/drawing/2014/main" id="{DE4CADB0-92D9-F268-8A2D-014B58C3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78" y="474131"/>
            <a:ext cx="3043914" cy="228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Otwórz zdjęcie">
            <a:extLst>
              <a:ext uri="{FF2B5EF4-FFF2-40B4-BE49-F238E27FC236}">
                <a16:creationId xmlns:a16="http://schemas.microsoft.com/office/drawing/2014/main" id="{F2CF919E-71F5-E0E2-AB3D-1865F101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63" y="3656318"/>
            <a:ext cx="3202491" cy="2401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Otwórz zdjęcie">
            <a:extLst>
              <a:ext uri="{FF2B5EF4-FFF2-40B4-BE49-F238E27FC236}">
                <a16:creationId xmlns:a16="http://schemas.microsoft.com/office/drawing/2014/main" id="{735C536C-D36E-0536-E6E4-A5BF8BD8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2" y="3651607"/>
            <a:ext cx="3241900" cy="243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51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twórz zdjęcie">
            <a:extLst>
              <a:ext uri="{FF2B5EF4-FFF2-40B4-BE49-F238E27FC236}">
                <a16:creationId xmlns:a16="http://schemas.microsoft.com/office/drawing/2014/main" id="{97B380C4-CCD5-6D0A-19E8-CE9902CA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88" y="291526"/>
            <a:ext cx="3216647" cy="2412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Otwórz zdjęcie">
            <a:extLst>
              <a:ext uri="{FF2B5EF4-FFF2-40B4-BE49-F238E27FC236}">
                <a16:creationId xmlns:a16="http://schemas.microsoft.com/office/drawing/2014/main" id="{0E568B75-7CBE-7CA4-0D6C-84446AE3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8194" y="2839884"/>
            <a:ext cx="2371739" cy="31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2C328A3-95A2-013D-17F1-1282DFEBF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275" y="3183889"/>
            <a:ext cx="3043646" cy="242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4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matematyki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dała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uczniom dużo frajdy.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Matematyka może być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przyjemna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dawać radość!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Otwórz zdjęcie">
            <a:extLst>
              <a:ext uri="{FF2B5EF4-FFF2-40B4-BE49-F238E27FC236}">
                <a16:creationId xmlns:a16="http://schemas.microsoft.com/office/drawing/2014/main" id="{2524D15F-A843-0B04-D54D-CED6EC94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8" y="2123844"/>
            <a:ext cx="5155810" cy="3866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1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987590">
            <a:off x="925528" y="2856411"/>
            <a:ext cx="8596668" cy="1320800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     DZIEŃ </a:t>
            </a:r>
            <a:r>
              <a:rPr lang="pl-PL" sz="6000" b="1" dirty="0"/>
              <a:t>WIOSNY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8180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Dnia </a:t>
            </a:r>
            <a:r>
              <a:rPr lang="pl-PL" sz="2400" dirty="0"/>
              <a:t>21 marca w świetlicy szkolnej  świętowaliśmy nadejście wiosny. Z tej okazji odbył się pokaz mody wiosennej. </a:t>
            </a:r>
            <a:br>
              <a:rPr lang="pl-PL" sz="2400" dirty="0"/>
            </a:br>
            <a:r>
              <a:rPr lang="pl-PL" sz="2400" dirty="0"/>
              <a:t>Dzieci pięknie prezentowały swoje kreacje na czerwonym dywanie i na tle dekoracji wiosennej. </a:t>
            </a:r>
            <a:r>
              <a:rPr lang="pl-PL" sz="2400" dirty="0" smtClean="0"/>
              <a:t>Zwyciężczynie </a:t>
            </a:r>
            <a:r>
              <a:rPr lang="pl-PL" sz="2400" dirty="0"/>
              <a:t>pokazu  otrzymały dyplomy, nagrody rzeczowe oraz słodki upominek. Pozostali uczestnicy również otrzymali podziękowania za udział w postaci dyplomów.</a:t>
            </a:r>
            <a:br>
              <a:rPr lang="pl-PL" sz="2400" dirty="0"/>
            </a:br>
            <a:r>
              <a:rPr lang="pl-PL" sz="2400" dirty="0"/>
              <a:t>Po pokazie wspólnie malowaliśmy wizerunek Pani Wiosny, której postać składała się z osobnych puzzli. Po zestawieniu ich  w całość  praca dzieci ozdobiła hol obok świetlicy. Na zakończenie uczniowie obejrzeli film edukacyjny, w którym przedstawione były zwiastuny wiosny. Było wesoło, radośnie  i gwarnie.</a:t>
            </a:r>
          </a:p>
        </p:txBody>
      </p:sp>
    </p:spTree>
    <p:extLst>
      <p:ext uri="{BB962C8B-B14F-4D97-AF65-F5344CB8AC3E}">
        <p14:creationId xmlns:p14="http://schemas.microsoft.com/office/powerpoint/2010/main" val="42769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yświetlam 1711039753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1767298"/>
            <a:ext cx="15811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yświetlam 1711039753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16" y="1423851"/>
            <a:ext cx="6562812" cy="41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yświetlam 1711039800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4" y="831986"/>
            <a:ext cx="3248025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yświetlam 213BCE9A-9806-4BF6-BBE2-4CF4EEF0EA8A-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13" y="1284582"/>
            <a:ext cx="4876482" cy="48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155" y="391884"/>
            <a:ext cx="101111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Roboto"/>
              </a:rPr>
              <a:t>W ramach IV edycji Projektu Edukacyjnego  „</a:t>
            </a:r>
            <a:r>
              <a:rPr lang="pl-PL" sz="2000" dirty="0" err="1">
                <a:latin typeface="Roboto"/>
              </a:rPr>
              <a:t>Świetliczaki</a:t>
            </a:r>
            <a:r>
              <a:rPr lang="pl-PL" sz="2000" dirty="0">
                <a:latin typeface="Roboto"/>
              </a:rPr>
              <a:t> na tropie... przysłów”, dzieci ze szkolnej świetlicy „Pszczółki” w Połańcu,  wykonały kolejne zadanie pt.: „Ćwiczenie czyni mistrza”. Naszą przygodę zaczęliśmy od wyjaśnienia przysłowia, które przewodziło tematem zajęć oraz przedstawienia sylwetek polskich i zagranicznych sportowców. Uczniowie w tym zadaniu wykazali się ogromną wiedzą. Doskonale poradzili sobie z przygotowanymi przez nauczyciela  zagadkami dot. Roberta Lewandowskiego, Kamila Stocha, Roberta Kubicy, Agnieszki Radwańskiej, </a:t>
            </a:r>
            <a:r>
              <a:rPr lang="pl-PL" sz="2000" dirty="0" err="1">
                <a:latin typeface="Roboto"/>
              </a:rPr>
              <a:t>Cristiano</a:t>
            </a:r>
            <a:r>
              <a:rPr lang="pl-PL" sz="2000" dirty="0">
                <a:latin typeface="Roboto"/>
              </a:rPr>
              <a:t> Ronaldo, Igi Świątek, </a:t>
            </a:r>
            <a:r>
              <a:rPr lang="pl-PL" sz="2000" dirty="0" err="1">
                <a:latin typeface="Roboto"/>
              </a:rPr>
              <a:t>LeBrona</a:t>
            </a:r>
            <a:r>
              <a:rPr lang="pl-PL" sz="2000" dirty="0">
                <a:latin typeface="Roboto"/>
              </a:rPr>
              <a:t> czy </a:t>
            </a:r>
            <a:r>
              <a:rPr lang="pl-PL" sz="2000" dirty="0" err="1">
                <a:latin typeface="Roboto"/>
              </a:rPr>
              <a:t>Taigera</a:t>
            </a:r>
            <a:r>
              <a:rPr lang="pl-PL" sz="2000" dirty="0">
                <a:latin typeface="Roboto"/>
              </a:rPr>
              <a:t> </a:t>
            </a:r>
            <a:r>
              <a:rPr lang="pl-PL" sz="2000" dirty="0" err="1">
                <a:latin typeface="Roboto"/>
              </a:rPr>
              <a:t>Woodsa</a:t>
            </a:r>
            <a:r>
              <a:rPr lang="pl-PL" sz="2000" dirty="0">
                <a:latin typeface="Roboto"/>
              </a:rPr>
              <a:t>. Potrafili także nazywać dyscypliny sportu, w których występują. Obejrzeliśmy wspólnie rekordową liczbę goli Roberta Lewandowskiego oraz skróty meczów w/w sportowców co przyjęto z ogromnym entuzjazmem. Po tropieniu najwybitniejszych zawodników, uczniowie w duchu zdrowej rywalizacji, stoczyli sportowy  pojedynek. Na świetlicowy holu przygotowano tor przeszkód, a dzieci podzielono na dwie grupy. Ich zadaniem było pokonanie trudności </a:t>
            </a:r>
            <a:endParaRPr lang="pl-PL" sz="2000" dirty="0" smtClean="0">
              <a:latin typeface="Roboto"/>
            </a:endParaRPr>
          </a:p>
          <a:p>
            <a:r>
              <a:rPr lang="pl-PL" sz="2000" dirty="0" smtClean="0">
                <a:latin typeface="Roboto"/>
              </a:rPr>
              <a:t>w </a:t>
            </a:r>
            <a:r>
              <a:rPr lang="pl-PL" sz="2000" dirty="0">
                <a:latin typeface="Roboto"/>
              </a:rPr>
              <a:t>jak najszybszym czasie. Zwycięska drużyna mogła liczyć na gromkie </a:t>
            </a:r>
            <a:r>
              <a:rPr lang="pl-PL" sz="2000" dirty="0" smtClean="0">
                <a:latin typeface="Roboto"/>
              </a:rPr>
              <a:t>brawa</a:t>
            </a:r>
          </a:p>
          <a:p>
            <a:r>
              <a:rPr lang="pl-PL" sz="2000" dirty="0" smtClean="0">
                <a:latin typeface="Roboto"/>
              </a:rPr>
              <a:t> </a:t>
            </a:r>
            <a:r>
              <a:rPr lang="pl-PL" sz="2000" dirty="0">
                <a:latin typeface="Roboto"/>
              </a:rPr>
              <a:t>i gratulacje ze strony nauczycieli i innych uczniów. 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latin typeface="Roboto"/>
              </a:rPr>
              <a:t>Dzięki zajęciom podopieczni świetlicy, udoskonalili swoją wiedzę oraz przekonali się </a:t>
            </a:r>
            <a:endParaRPr lang="pl-PL" sz="2000" dirty="0" smtClean="0">
              <a:latin typeface="Roboto"/>
            </a:endParaRPr>
          </a:p>
          <a:p>
            <a:r>
              <a:rPr lang="pl-PL" sz="2000" dirty="0" smtClean="0">
                <a:latin typeface="Roboto"/>
              </a:rPr>
              <a:t>o </a:t>
            </a:r>
            <a:r>
              <a:rPr lang="pl-PL" sz="2000" dirty="0">
                <a:latin typeface="Roboto"/>
              </a:rPr>
              <a:t>tym, że ćwiczenie, konsekwencja działań oraz systematyczność może uczynić z nas mistrza!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282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yświetlam B33F7F49-155C-43F7-986D-B07355BD19AB-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1302249"/>
            <a:ext cx="4380093" cy="43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yświetlam 8DD5A7C2-A2ED-48F6-9B6B-ECCBE6955DBC-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25" y="1409053"/>
            <a:ext cx="4166484" cy="41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4137" y="457200"/>
            <a:ext cx="8699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Roboto"/>
              </a:rPr>
              <a:t>Od 18 do 22 marca nasza szkoła wzięła udział w Ogólnopolskim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Tygodniu Uważności. Na świetlicy również nie zabrakło ciekawych zajęć z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uważności. Dzieci miały możliwość skorzystać z ciekawych zajęć. Tydzień uważności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miał na celu uświadomić uczniom jak radzić sobie ze stresem oraz różnymi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trudnościami. Uczniowie uczyli się jak rozpoznać swoje emocje, jak okazać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wdzięczność drugiemu, prawidłowego oddechu oraz jak budować pozytywne relacje.</a:t>
            </a:r>
            <a:endParaRPr lang="pl-PL" dirty="0"/>
          </a:p>
        </p:txBody>
      </p:sp>
      <p:pic>
        <p:nvPicPr>
          <p:cNvPr id="1026" name="Picture 2" descr="Wyświetlam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73" y="3627673"/>
            <a:ext cx="2186636" cy="290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yświetlam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9" y="3031763"/>
            <a:ext cx="3131872" cy="23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yświetlam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11" y="2992575"/>
            <a:ext cx="3235944" cy="243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627188">
            <a:off x="800564" y="2173346"/>
            <a:ext cx="8596668" cy="3072043"/>
          </a:xfrm>
        </p:spPr>
        <p:txBody>
          <a:bodyPr>
            <a:normAutofit/>
          </a:bodyPr>
          <a:lstStyle/>
          <a:p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4400" b="1" dirty="0" smtClean="0"/>
              <a:t>    </a:t>
            </a:r>
            <a:r>
              <a:rPr lang="pl-PL" sz="5400" b="1" dirty="0" smtClean="0"/>
              <a:t>Ogólnopolski tydzień       </a:t>
            </a:r>
            <a:br>
              <a:rPr lang="pl-PL" sz="5400" b="1" dirty="0" smtClean="0"/>
            </a:br>
            <a:r>
              <a:rPr lang="pl-PL" sz="5400" b="1" dirty="0"/>
              <a:t> </a:t>
            </a:r>
            <a:r>
              <a:rPr lang="pl-PL" sz="5400" b="1" dirty="0" smtClean="0"/>
              <a:t>           uważności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14265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yświetlam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12" y="305478"/>
            <a:ext cx="2415572" cy="32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yświetlam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11" y="3875182"/>
            <a:ext cx="3665838" cy="27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yświetlam 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24" y="319857"/>
            <a:ext cx="2404746" cy="31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yświetlam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0" y="531540"/>
            <a:ext cx="76771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639186">
            <a:off x="651209" y="2882538"/>
            <a:ext cx="8596668" cy="132080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      </a:t>
            </a:r>
            <a:r>
              <a:rPr lang="pl-PL" sz="5400" b="1" dirty="0" smtClean="0"/>
              <a:t>Święta Wielkanocne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27309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4320" y="352697"/>
            <a:ext cx="8869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Roboto"/>
              </a:rPr>
              <a:t>Święta Wielkanocne to czas radości i rozwoju mocy twórczych.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Podczas zajęć w świetlicy szkolnej „Pszczółki”, dzieci miały okazję poznać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zwyczaje i tradycje związane ze świętami. Dzieci wykonały wiele prac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plastycznych, było dużo zabaw i rozmów na temat świąt obchodzonych w polskiej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tradycji. Uczniowie podczas zajęć rozwijali 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swoje zdolności plastyczne, manualne oraz kreatywność.</a:t>
            </a:r>
            <a:endParaRPr lang="pl-PL" dirty="0"/>
          </a:p>
        </p:txBody>
      </p:sp>
      <p:pic>
        <p:nvPicPr>
          <p:cNvPr id="4098" name="Picture 2" descr="Wyświetlam wielkan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69" y="2107023"/>
            <a:ext cx="3439631" cy="38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yświetlam wielkano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1" y="2612787"/>
            <a:ext cx="3851667" cy="29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yświetlam wielkano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2" y="1354845"/>
            <a:ext cx="2973659" cy="39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yświetlam wielkano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03" y="1354845"/>
            <a:ext cx="3136901" cy="41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yświetlam wielkano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04" y="3434196"/>
            <a:ext cx="2371193" cy="31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yświetlam wielkanoc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93" y="191905"/>
            <a:ext cx="2259561" cy="30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5760" y="391888"/>
            <a:ext cx="9261566" cy="257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Roboto"/>
              </a:rPr>
              <a:t>Przyroda budzi się do życia! 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Korzystając ze słonecznej pogody, dzieci wraz z p. Roksaną i p. Kasią udały się na poszukiwanie pierwszych oznak wiosny.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Roboto"/>
              </a:rPr>
              <a:t>I udało się! W okolicznych ogródkach mogliśmy spotkać kwitnące na żółto forsycje, żonkile, drobne stokrotki,  a nawet nieśmiało wychodzące z ziemi tulipany. Podczas spaceru, na swojej drodze spotkaliśmy również budzące się do życia małe czerwone biedroneczki, motyle oraz inne owady, które wzbudziły w uczniach ogromną ciekawość. Na koniec pieszej wycieczki, podopieczni świetlicy „Pszczółki” mogły spożytkować resztki energii na pobliskim placu zabaw.</a:t>
            </a:r>
            <a:endParaRPr lang="pl-PL" dirty="0"/>
          </a:p>
        </p:txBody>
      </p:sp>
      <p:pic>
        <p:nvPicPr>
          <p:cNvPr id="6146" name="Picture 2" descr="Wyświetlam IMG_0025.HE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9" y="2965270"/>
            <a:ext cx="6479767" cy="36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yświetlam IMG_0028.HE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5" y="1397726"/>
            <a:ext cx="4718098" cy="35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yświetlam 1a0fc223-dbbe-4f31-981d-3ab10d86dc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27" y="628794"/>
            <a:ext cx="3757970" cy="50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yświetlam IMG_87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537492"/>
            <a:ext cx="2571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yświetlam IMG_909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017584"/>
            <a:ext cx="5477427" cy="44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yświetlam IMG_90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872223"/>
            <a:ext cx="2625725" cy="26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yświetlam IMG_908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43" y="3886850"/>
            <a:ext cx="1998663" cy="26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yświetlam IMG_909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872223"/>
            <a:ext cx="4599811" cy="47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yświetlam IMG_87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693736"/>
            <a:ext cx="3692525" cy="49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yświetlam IMG_876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743573"/>
            <a:ext cx="3216274" cy="24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yświetlam IMG_875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57" y="3451549"/>
            <a:ext cx="2956243" cy="22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970124">
            <a:off x="330678" y="2317987"/>
            <a:ext cx="8596668" cy="1834583"/>
          </a:xfrm>
        </p:spPr>
        <p:txBody>
          <a:bodyPr>
            <a:normAutofit fontScale="90000"/>
          </a:bodyPr>
          <a:lstStyle/>
          <a:p>
            <a:r>
              <a:rPr lang="pl-PL" sz="5400" dirty="0" smtClean="0"/>
              <a:t>        </a:t>
            </a:r>
            <a:br>
              <a:rPr lang="pl-PL" sz="5400" dirty="0" smtClean="0"/>
            </a:br>
            <a:r>
              <a:rPr lang="pl-PL" sz="5400" dirty="0"/>
              <a:t> </a:t>
            </a:r>
            <a:r>
              <a:rPr lang="pl-PL" sz="5400" dirty="0" smtClean="0"/>
              <a:t>         </a:t>
            </a:r>
            <a:r>
              <a:rPr lang="pl-PL" sz="8000" b="1" dirty="0" smtClean="0"/>
              <a:t>Dzień Motyla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21181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yświetlam DZIEŃ MOTYLA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140"/>
            <a:ext cx="8283575" cy="55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2450" y="472797"/>
            <a:ext cx="89535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Roboto"/>
              </a:rPr>
              <a:t>14 marca w świetlicy szkolnej obchodziliśmy Dzień Motyla. Z tej okazji  tablice w  sali zostały przyozdobione różnokolorowymi motylami, zaś w holu zawisła  gazetka tematyczna. Tego dnia nie zabrakło  ciekawych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latin typeface="Roboto"/>
              </a:rPr>
              <a:t>działań. Dzieci obejrzały prezentację dotyczącą środowiska życia motyli, z której dowiedziały się jak bardzo pożyteczne są to owady. Zapoznały się również      z gatunkami motyli oraz  z  ich cyklem rozwojowym.  Następnie odbyła się prelekcja na temat ciekawostek z życia motyli.  Wyzwoliła ona mnóstwo pytań, co jest potwierdzeniem, że  dzieci z uwagą jej wysłuchały. Nie zabrakło również twórczych i kreatywnych prac plastycznych. Uczniowie mieli za zadanie pokolorować fragmenty budowy motyla, po złożeniu puzzli tworzyły one kolorowego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latin typeface="Roboto"/>
              </a:rPr>
              <a:t>motyla. Po skończonej zabawie uwieczniliśmy miłe chwile pamiątkowymi zdjęciami.   Pomysły na prace  plastyczne,  prezentację  oraz piękny wystrój sali wykonały panie: Roksana, Kasia i Agnieszka. Zaś  w kolorowy świat motyli wprowadziła dzieci p. Beata- nauczyciel przyrody. W czasie gdy przyroda budzi się do życia motyle będą częstymi owadami  do obserwacji. Po zgłębieniu tajników  świata motyli z pewnością dzieci będą  baczniej przyglądać się tym pięknym, delikatnym i barwnym stworzeniom. Życzymy więc udanej obserwacji!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92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1287</Words>
  <Application>Microsoft Office PowerPoint</Application>
  <PresentationFormat>Panoramiczny</PresentationFormat>
  <Paragraphs>26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Roboto</vt:lpstr>
      <vt:lpstr>Times New Roman</vt:lpstr>
      <vt:lpstr>Trebuchet MS</vt:lpstr>
      <vt:lpstr>Wingdings 3</vt:lpstr>
      <vt:lpstr>Faseta</vt:lpstr>
      <vt:lpstr>Marzec</vt:lpstr>
      <vt:lpstr> „Świetliczaki na tropie...   przysłów”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Dzień Motyla</vt:lpstr>
      <vt:lpstr>Prezentacja programu PowerPoint</vt:lpstr>
      <vt:lpstr>Prezentacja programu PowerPoint</vt:lpstr>
      <vt:lpstr>Prezentacja programu PowerPoint</vt:lpstr>
      <vt:lpstr>Prezentacja programu PowerPoint</vt:lpstr>
      <vt:lpstr>  DZIEŃ KOBIET</vt:lpstr>
      <vt:lpstr>Prezentacja programu PowerPoint</vt:lpstr>
      <vt:lpstr>Prezentacja programu PowerPoint</vt:lpstr>
      <vt:lpstr>Prezentacja programu PowerPoint</vt:lpstr>
      <vt:lpstr>Prezentacja programu PowerPoint</vt:lpstr>
      <vt:lpstr>        Palma Wielkanocna</vt:lpstr>
      <vt:lpstr>Prezentacja programu PowerPoint</vt:lpstr>
      <vt:lpstr>Prezentacja programu PowerPoint</vt:lpstr>
      <vt:lpstr>    Dzień matematyki</vt:lpstr>
      <vt:lpstr>Dzień Matematyki w roku 2024 przypadał na 12 marca. Według UNESCO Międzynarodowy Dzień Matematyki przypadał na 14 marca.   Z tego względu na świetlicy obchodziliśmy ten dzień 14 marca w czwartek. Matematyka to dziedzina będąca jednym z filarów nauk ścisłych. Stanowi ona fascynujące i niezwykle rozbudowane pole badawcze. Jest to nauka,  która jest nieodłącznie związana z rozwiązywaniem problemów.  14 marca została przeprowadzona lekcja dla uczniów przebywających na świetlicy. Zajęcia te miały  stworzyć atmosferę sprzyjającą naukę matematyki, zachęcić do samodzielnego eksperymentowania i rozwiązywania problemów matematycznych. Na tych zajęciach uczniowie rozwiązywali umiejętności logicznego myślenia, poznali zastosowanie matematyki w wielu dziedzinach życia. Dodawali, odejmowali, mnożyli w pamięci przez zabawę. Rozróżniali figury geometryczne. Uczniowie bardzo dobrze sobie radzili z działaniami matematycznymi. Dzień matematyki został przeprowadzony na świetlicy po to, aby dać uczniom trochę odmiany w nauce matematyki.  Udział w grach i zabawach matematycznych miał na celu pokazać uczniom inną stronę matematyki. Matematyczne umiejętności pozwalają nam lepiej zrozumieć świat i otaczające nas zjawiska.    </vt:lpstr>
      <vt:lpstr>Prezentacja programu PowerPoint</vt:lpstr>
      <vt:lpstr>Prezentacja programu PowerPoint</vt:lpstr>
      <vt:lpstr>Prezentacja programu PowerPoint</vt:lpstr>
      <vt:lpstr>Lekcja matematyki dała uczniom dużo frajdy.  Matematyka może być przyjemna  i dawać radość! </vt:lpstr>
      <vt:lpstr>     DZIEŃ WIOSNY</vt:lpstr>
      <vt:lpstr> Dnia 21 marca w świetlicy szkolnej  świętowaliśmy nadejście wiosny. Z tej okazji odbył się pokaz mody wiosennej.  Dzieci pięknie prezentowały swoje kreacje na czerwonym dywanie i na tle dekoracji wiosennej. Zwyciężczynie pokazu  otrzymały dyplomy, nagrody rzeczowe oraz słodki upominek. Pozostali uczestnicy również otrzymali podziękowania za udział w postaci dyplomów. Po pokazie wspólnie malowaliśmy wizerunek Pani Wiosny, której postać składała się z osobnych puzzli. Po zestawieniu ich  w całość  praca dzieci ozdobiła hol obok świetlicy. Na zakończenie uczniowie obejrzeli film edukacyjny, w którym przedstawione były zwiastuny wiosny. Było wesoło, radośnie  i gwarnie.</vt:lpstr>
      <vt:lpstr>Prezentacja programu PowerPoint</vt:lpstr>
      <vt:lpstr>Prezentacja programu PowerPoint</vt:lpstr>
      <vt:lpstr>Prezentacja programu PowerPoint</vt:lpstr>
      <vt:lpstr>Prezentacja programu PowerPoint</vt:lpstr>
      <vt:lpstr>     Ogólnopolski tydzień                    uważności</vt:lpstr>
      <vt:lpstr>Prezentacja programu PowerPoint</vt:lpstr>
      <vt:lpstr>Prezentacja programu PowerPoint</vt:lpstr>
      <vt:lpstr>      Święta Wielkanocne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Gałka</dc:creator>
  <cp:lastModifiedBy>Karolina Gałka</cp:lastModifiedBy>
  <cp:revision>23</cp:revision>
  <dcterms:created xsi:type="dcterms:W3CDTF">2024-03-18T10:37:38Z</dcterms:created>
  <dcterms:modified xsi:type="dcterms:W3CDTF">2024-04-04T10:50:49Z</dcterms:modified>
</cp:coreProperties>
</file>