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</p:sldMasterIdLst>
  <p:sldIdLst>
    <p:sldId id="256" r:id="rId2"/>
    <p:sldId id="264" r:id="rId3"/>
    <p:sldId id="257" r:id="rId4"/>
    <p:sldId id="260" r:id="rId5"/>
    <p:sldId id="275" r:id="rId6"/>
    <p:sldId id="265" r:id="rId7"/>
    <p:sldId id="279" r:id="rId8"/>
    <p:sldId id="277" r:id="rId9"/>
    <p:sldId id="280" r:id="rId10"/>
    <p:sldId id="278" r:id="rId11"/>
    <p:sldId id="268" r:id="rId12"/>
    <p:sldId id="269" r:id="rId13"/>
    <p:sldId id="266" r:id="rId14"/>
    <p:sldId id="270" r:id="rId15"/>
    <p:sldId id="276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81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69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6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27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31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6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17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35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4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11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32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50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22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2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78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1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84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D235FF-67A1-4906-BBFA-98D3D789FDA1}" type="datetimeFigureOut">
              <a:rPr lang="pl-PL" smtClean="0"/>
              <a:t>15.10.2023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86C5A3-D8BD-422F-958A-8096C1B478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14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60B3F4-5285-1272-4430-64886DA08F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400" dirty="0"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„Bezpieczna droga do szkoły i ze szkoły” </a:t>
            </a:r>
            <a:endParaRPr lang="pl-PL" sz="4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350EB37-6B61-13D6-73BF-8ABE4CC54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Spotkanie z policjantem 06.10.2023r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Podstawowa im. Tadeusza Kościuszki w Połańcu </a:t>
            </a:r>
          </a:p>
        </p:txBody>
      </p:sp>
    </p:spTree>
    <p:extLst>
      <p:ext uri="{BB962C8B-B14F-4D97-AF65-F5344CB8AC3E}">
        <p14:creationId xmlns:p14="http://schemas.microsoft.com/office/powerpoint/2010/main" val="387383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ak opisu.">
            <a:extLst>
              <a:ext uri="{FF2B5EF4-FFF2-40B4-BE49-F238E27FC236}">
                <a16:creationId xmlns:a16="http://schemas.microsoft.com/office/drawing/2014/main" id="{8CE11E84-30CB-6E7A-E64B-A6BA5444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68" y="1841500"/>
            <a:ext cx="2751666" cy="206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ak opisu.">
            <a:extLst>
              <a:ext uri="{FF2B5EF4-FFF2-40B4-BE49-F238E27FC236}">
                <a16:creationId xmlns:a16="http://schemas.microsoft.com/office/drawing/2014/main" id="{0BC439FF-6F3C-3B51-0CED-1F54553F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1841500"/>
            <a:ext cx="26797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rak opisu.">
            <a:extLst>
              <a:ext uri="{FF2B5EF4-FFF2-40B4-BE49-F238E27FC236}">
                <a16:creationId xmlns:a16="http://schemas.microsoft.com/office/drawing/2014/main" id="{523C28EA-3D0C-6DDB-81F0-AAA43F3A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67" y="3216275"/>
            <a:ext cx="3060700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0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F1BEA-FD4F-175B-10A5-FF8E444E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49300"/>
            <a:ext cx="9601196" cy="1714500"/>
          </a:xfrm>
        </p:spPr>
        <p:txBody>
          <a:bodyPr>
            <a:noAutofit/>
          </a:bodyPr>
          <a:lstStyle/>
          <a:p>
            <a:pPr algn="ctr"/>
            <a:r>
              <a:rPr lang="pl-PL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Policjant pokazał dzieciom wyposażenie radiowozu i umundurowanie. 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Dzieci mogły zobaczyć lizak, kajdanki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odznakę policjanta. 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Wywarło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na nich bardzo duże wrażenie. </a:t>
            </a:r>
            <a:b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Brak opisu.">
            <a:extLst>
              <a:ext uri="{FF2B5EF4-FFF2-40B4-BE49-F238E27FC236}">
                <a16:creationId xmlns:a16="http://schemas.microsoft.com/office/drawing/2014/main" id="{3D96EC10-CCF5-21A7-F3FD-2822A13B0A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16" y="2930433"/>
            <a:ext cx="2195343" cy="292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rak opisu.">
            <a:extLst>
              <a:ext uri="{FF2B5EF4-FFF2-40B4-BE49-F238E27FC236}">
                <a16:creationId xmlns:a16="http://schemas.microsoft.com/office/drawing/2014/main" id="{C2313E78-1442-AA0A-86A9-DB845D03EB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57" y="2934650"/>
            <a:ext cx="2195343" cy="291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rak opisu.">
            <a:extLst>
              <a:ext uri="{FF2B5EF4-FFF2-40B4-BE49-F238E27FC236}">
                <a16:creationId xmlns:a16="http://schemas.microsoft.com/office/drawing/2014/main" id="{BDE29D9C-0BD4-2B86-1538-885F047F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2930236"/>
            <a:ext cx="2195343" cy="292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E9C78C-54B2-5F2D-3F2F-E99E6293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36" y="464458"/>
            <a:ext cx="10286712" cy="1758042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ajwiększą frajdę sprawiło dzieciom przebywanie w samochodzie policyjnym,                                a w szczególności tam, gdzie są przewożone zatrzymane osoby. </a:t>
            </a:r>
            <a:br>
              <a:rPr lang="pl-PL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olicjant włączał sygnały w samochodzie policyjnym oraz komunikował się przez radio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Dzieci miały możliwość nadania przez radio swojego komunikatu, co dało im dużo radości.</a:t>
            </a:r>
            <a:b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Brak opisu.">
            <a:extLst>
              <a:ext uri="{FF2B5EF4-FFF2-40B4-BE49-F238E27FC236}">
                <a16:creationId xmlns:a16="http://schemas.microsoft.com/office/drawing/2014/main" id="{B45DDF1A-9D9A-CAF8-C269-C212D8B422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57" y="2644775"/>
            <a:ext cx="2336663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rak opisu.">
            <a:extLst>
              <a:ext uri="{FF2B5EF4-FFF2-40B4-BE49-F238E27FC236}">
                <a16:creationId xmlns:a16="http://schemas.microsoft.com/office/drawing/2014/main" id="{0CF7A672-21D5-3FAA-1314-1C783BFF07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58" y="2644775"/>
            <a:ext cx="2336663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rak opisu.">
            <a:extLst>
              <a:ext uri="{FF2B5EF4-FFF2-40B4-BE49-F238E27FC236}">
                <a16:creationId xmlns:a16="http://schemas.microsoft.com/office/drawing/2014/main" id="{B2D5EB05-54A8-BB46-4A6A-B451176A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59" y="2644775"/>
            <a:ext cx="2336506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3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rak opisu.">
            <a:extLst>
              <a:ext uri="{FF2B5EF4-FFF2-40B4-BE49-F238E27FC236}">
                <a16:creationId xmlns:a16="http://schemas.microsoft.com/office/drawing/2014/main" id="{576D9340-FCFB-07EC-FDF5-E0923783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463674"/>
            <a:ext cx="35687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ak opisu.">
            <a:extLst>
              <a:ext uri="{FF2B5EF4-FFF2-40B4-BE49-F238E27FC236}">
                <a16:creationId xmlns:a16="http://schemas.microsoft.com/office/drawing/2014/main" id="{4DEE9F64-230F-9ECA-A783-4B8D8F8B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2374900"/>
            <a:ext cx="3987799" cy="299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6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rak opisu.">
            <a:extLst>
              <a:ext uri="{FF2B5EF4-FFF2-40B4-BE49-F238E27FC236}">
                <a16:creationId xmlns:a16="http://schemas.microsoft.com/office/drawing/2014/main" id="{3EF830AD-2568-531C-A733-CE4A3415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49" y="1202083"/>
            <a:ext cx="2775139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k opisu.">
            <a:extLst>
              <a:ext uri="{FF2B5EF4-FFF2-40B4-BE49-F238E27FC236}">
                <a16:creationId xmlns:a16="http://schemas.microsoft.com/office/drawing/2014/main" id="{5C84E9F2-B2E3-2919-79BD-B767151CA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53" y="1202083"/>
            <a:ext cx="2775138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rak opisu.">
            <a:extLst>
              <a:ext uri="{FF2B5EF4-FFF2-40B4-BE49-F238E27FC236}">
                <a16:creationId xmlns:a16="http://schemas.microsoft.com/office/drawing/2014/main" id="{AF96CC3E-8459-B959-C64C-5DCD4613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12" y="3573117"/>
            <a:ext cx="2775138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rak opisu.">
            <a:extLst>
              <a:ext uri="{FF2B5EF4-FFF2-40B4-BE49-F238E27FC236}">
                <a16:creationId xmlns:a16="http://schemas.microsoft.com/office/drawing/2014/main" id="{B89DEBBA-F71D-13C5-EAF8-CB4D9935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685255"/>
            <a:ext cx="2625725" cy="197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3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0D434-33F3-360F-4B35-99B51B858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819060"/>
          </a:xfrm>
        </p:spPr>
        <p:txBody>
          <a:bodyPr/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skończonych zajęciach każdy uczeń dostał                                                odznakę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Wzorowego Pieszego.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9841310-31B2-5523-A42D-6D0F02A14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764" y="3556043"/>
            <a:ext cx="2092472" cy="175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B415270-C8C7-DA14-2826-5B3C7A17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369" y="3894768"/>
            <a:ext cx="1688648" cy="141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A010FF-B22E-6F46-7476-B4314085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36" y="3894767"/>
            <a:ext cx="1688648" cy="141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45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F57107-53A1-B484-4900-9F8097D5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koniec spotkania dzieci wręczyły podziękowanie Panu policjantowi.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4159154-FD47-5FCB-7E1D-3CB2596FD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206" y="2557994"/>
            <a:ext cx="245887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Brak opisu.">
            <a:extLst>
              <a:ext uri="{FF2B5EF4-FFF2-40B4-BE49-F238E27FC236}">
                <a16:creationId xmlns:a16="http://schemas.microsoft.com/office/drawing/2014/main" id="{CC290978-B608-A26F-C040-8A5DCE07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557993"/>
            <a:ext cx="257492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5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259365-F6C8-87EE-88B7-CA987F783693}"/>
              </a:ext>
            </a:extLst>
          </p:cNvPr>
          <p:cNvSpPr txBox="1">
            <a:spLocks/>
          </p:cNvSpPr>
          <p:nvPr/>
        </p:nvSpPr>
        <p:spPr>
          <a:xfrm>
            <a:off x="961813" y="396240"/>
            <a:ext cx="9918221" cy="1320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Nadrzędnym celem spotkania było dobro i bezpieczeństwo dzieci w ruchu drogowym.</a:t>
            </a:r>
            <a:endParaRPr lang="pl-PL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Nad jego przebiegiem czuwały koordynatorki.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Brak opisu.">
            <a:extLst>
              <a:ext uri="{FF2B5EF4-FFF2-40B4-BE49-F238E27FC236}">
                <a16:creationId xmlns:a16="http://schemas.microsoft.com/office/drawing/2014/main" id="{0439AF96-7C33-133C-D196-EE9EC4DF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57" y="1811213"/>
            <a:ext cx="5549486" cy="416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6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FC738D-69B0-A846-4E0D-BFE69303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168400"/>
            <a:ext cx="10752666" cy="4635500"/>
          </a:xfrm>
        </p:spPr>
        <p:txBody>
          <a:bodyPr>
            <a:normAutofit fontScale="92500" lnSpcReduction="20000"/>
          </a:bodyPr>
          <a:lstStyle/>
          <a:p>
            <a:pPr algn="r"/>
            <a:endParaRPr lang="pl-PL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l-PL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Dziękujemy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uwagę!</a:t>
            </a:r>
          </a:p>
          <a:p>
            <a:pPr algn="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Prezentację przygotowały:</a:t>
            </a:r>
          </a:p>
          <a:p>
            <a:pPr algn="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Monika Bednarska - Nowak</a:t>
            </a:r>
          </a:p>
          <a:p>
            <a:pPr algn="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pl-PL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Drzymalska</a:t>
            </a:r>
            <a:endParaRPr lang="pl-PL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2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EFD99CF-0DA3-0CBA-0364-9CAE11B5721A}"/>
              </a:ext>
            </a:extLst>
          </p:cNvPr>
          <p:cNvSpPr txBox="1"/>
          <p:nvPr/>
        </p:nvSpPr>
        <p:spPr>
          <a:xfrm>
            <a:off x="5234255" y="4808976"/>
            <a:ext cx="40538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był niezapomniany dzień dla przedszkolaków                i pierwszoklasistów…</a:t>
            </a:r>
          </a:p>
          <a:p>
            <a:pPr fontAlgn="base"/>
            <a:endParaRPr lang="pl-PL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endParaRPr lang="pl-PL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ak opisu.">
            <a:extLst>
              <a:ext uri="{FF2B5EF4-FFF2-40B4-BE49-F238E27FC236}">
                <a16:creationId xmlns:a16="http://schemas.microsoft.com/office/drawing/2014/main" id="{2919DDC3-D049-939E-B824-4005994A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96" y="794660"/>
            <a:ext cx="1899064" cy="25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opisu.">
            <a:extLst>
              <a:ext uri="{FF2B5EF4-FFF2-40B4-BE49-F238E27FC236}">
                <a16:creationId xmlns:a16="http://schemas.microsoft.com/office/drawing/2014/main" id="{4ED241EA-F834-BC24-7191-F98FF9F3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35" y="3467349"/>
            <a:ext cx="2017883" cy="268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opisu.">
            <a:extLst>
              <a:ext uri="{FF2B5EF4-FFF2-40B4-BE49-F238E27FC236}">
                <a16:creationId xmlns:a16="http://schemas.microsoft.com/office/drawing/2014/main" id="{1050954C-12D0-2680-377B-2BD527163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46" y="902710"/>
            <a:ext cx="3054713" cy="229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k opisu.">
            <a:extLst>
              <a:ext uri="{FF2B5EF4-FFF2-40B4-BE49-F238E27FC236}">
                <a16:creationId xmlns:a16="http://schemas.microsoft.com/office/drawing/2014/main" id="{C9AC596C-4C7A-3CC1-FED0-B222381A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14" y="1370955"/>
            <a:ext cx="2455655" cy="327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6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176847-B09F-513D-BD01-6E0AF8B0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"/>
            <a:ext cx="10515600" cy="6619875"/>
          </a:xfrm>
        </p:spPr>
        <p:txBody>
          <a:bodyPr>
            <a:normAutofit/>
          </a:bodyPr>
          <a:lstStyle/>
          <a:p>
            <a:pPr algn="ctr" fontAlgn="base"/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października 2022 r. w ramach akcji 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„Bezpieczna droga do szkoły i ze szkoły” 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odbyło się spotkanie uczniów klasy 0 i klas I z dzielnicowym 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sierż. szt. Damianem Kaczmarczykiem z Posterunku Policji w Połańcu. 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Udział w tym przedsięwzięciu wzięła jedna klasa 0 i pięć klas I.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azem 116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uczniów wraz z wychowawcami. 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lasa 0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– Pani Karolina Łukaszek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klasa I a – Pani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Teresa </a:t>
            </a:r>
            <a:r>
              <a:rPr lang="pl-PL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Roguz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klasa I b – Pani Agnieszka Chyla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klasa I c – Pani E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lżbieta Leśniak                                                                                                     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klasa I d –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Pani Anna </a:t>
            </a:r>
            <a:r>
              <a:rPr lang="pl-PL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Głodo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klasa I e –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Pani Agnieszka Dudek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1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49B263A-8D28-D3EC-4CA5-E8439569B4B5}"/>
              </a:ext>
            </a:extLst>
          </p:cNvPr>
          <p:cNvSpPr txBox="1"/>
          <p:nvPr/>
        </p:nvSpPr>
        <p:spPr>
          <a:xfrm>
            <a:off x="1737360" y="1000760"/>
            <a:ext cx="8717280" cy="466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Głównym c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 spotkania było kształtowanie umiejętności bezpiecznego poruszania się po drogach oraz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utrwalenie zasad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zachowania podczas przechodzenia przez jezdnię. 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świadamiano zagrożenia istniejące nie tylko w ruchu drogowym.</a:t>
            </a:r>
            <a:endParaRPr lang="pl-PL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pl-PL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Spotkanie zostało zorganizowane przez koordynatorki: Monikę Bednarską – Nowak               i Annę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Drzymalską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Policjant wraz z koordynatorkami utrwalił z dziećmi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numery alarmowe,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następnie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rozmawiano o podstawowych zasadach bezpieczeństwa w ruchu drogowym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Podkreślano ważną rolę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elementów odblaskowych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które każdy uczeń powinien posiadać. Przypomniano również zasady jakie należy stosować w kontaktach z obcymi. </a:t>
            </a:r>
          </a:p>
          <a:p>
            <a:pPr fontAlgn="base"/>
            <a:endParaRPr lang="pl-PL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 krótkiej prelekcji w klasie na temat bezpieczeństwa, dzieci zadawały panu policjantowi oraz koordynatorkom pytania,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które otrzymywały wyczerpujące odpowiedzi.</a:t>
            </a:r>
            <a:endParaRPr lang="pl-PL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endParaRPr lang="pl-PL" sz="1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oordynatorzy całego przedsięwzięcia dbali o prawidłowy przebieg lekcji, a na koniec rozdano każdemu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uczestnikowi otrzymane od policjanta odblaski.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4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45DFCC24-8F92-141E-36C7-F8F0F1E1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36" y="1748293"/>
            <a:ext cx="2592386" cy="19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opisu.">
            <a:extLst>
              <a:ext uri="{FF2B5EF4-FFF2-40B4-BE49-F238E27FC236}">
                <a16:creationId xmlns:a16="http://schemas.microsoft.com/office/drawing/2014/main" id="{C0135416-A631-FBA3-C479-FE5025AB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36" y="1748293"/>
            <a:ext cx="2592386" cy="19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FB5C898-01C4-F656-9213-12B646A79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46541" y="3630311"/>
            <a:ext cx="1929073" cy="277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98C1CA-2D60-5FA4-0F47-88125672CFD7}"/>
              </a:ext>
            </a:extLst>
          </p:cNvPr>
          <p:cNvSpPr txBox="1"/>
          <p:nvPr/>
        </p:nvSpPr>
        <p:spPr>
          <a:xfrm>
            <a:off x="2753139" y="682361"/>
            <a:ext cx="6115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Odblaski dla uczniów, które </a:t>
            </a:r>
            <a:r>
              <a:rPr lang="pl-PL" sz="2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są niezbędne        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czasie poruszania się po drogach.</a:t>
            </a:r>
          </a:p>
        </p:txBody>
      </p:sp>
    </p:spTree>
    <p:extLst>
      <p:ext uri="{BB962C8B-B14F-4D97-AF65-F5344CB8AC3E}">
        <p14:creationId xmlns:p14="http://schemas.microsoft.com/office/powerpoint/2010/main" val="110389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rak opisu.">
            <a:extLst>
              <a:ext uri="{FF2B5EF4-FFF2-40B4-BE49-F238E27FC236}">
                <a16:creationId xmlns:a16="http://schemas.microsoft.com/office/drawing/2014/main" id="{C479BF49-7A19-CD37-27F4-286DBDE1E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92" y="3758354"/>
            <a:ext cx="2305878" cy="173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ak opisu.">
            <a:extLst>
              <a:ext uri="{FF2B5EF4-FFF2-40B4-BE49-F238E27FC236}">
                <a16:creationId xmlns:a16="http://schemas.microsoft.com/office/drawing/2014/main" id="{F0F68582-13D3-7D9B-E8C4-94538525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40" y="3783509"/>
            <a:ext cx="2305878" cy="173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rak opisu.">
            <a:extLst>
              <a:ext uri="{FF2B5EF4-FFF2-40B4-BE49-F238E27FC236}">
                <a16:creationId xmlns:a16="http://schemas.microsoft.com/office/drawing/2014/main" id="{56EE781B-C551-464C-1C57-BCEC9CA9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73" y="1074542"/>
            <a:ext cx="2460727" cy="2460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rak opisu.">
            <a:extLst>
              <a:ext uri="{FF2B5EF4-FFF2-40B4-BE49-F238E27FC236}">
                <a16:creationId xmlns:a16="http://schemas.microsoft.com/office/drawing/2014/main" id="{DF9DDE63-634B-4D1C-F8A4-35CC204F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91" y="1074542"/>
            <a:ext cx="1882501" cy="250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2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9DBCFF8-7761-B77B-CEF1-082C6671A788}"/>
              </a:ext>
            </a:extLst>
          </p:cNvPr>
          <p:cNvSpPr txBox="1"/>
          <p:nvPr/>
        </p:nvSpPr>
        <p:spPr>
          <a:xfrm>
            <a:off x="2872409" y="1632178"/>
            <a:ext cx="611587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Następnym etapem spotkania było udanie się na pobliską drogę, gdzie pod nadzorem policjanta było wdrażanie uczniów do prawidłowego poruszania się po przejściach dla pieszych.</a:t>
            </a:r>
            <a:endParaRPr lang="pl-PL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7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rak opisu.">
            <a:extLst>
              <a:ext uri="{FF2B5EF4-FFF2-40B4-BE49-F238E27FC236}">
                <a16:creationId xmlns:a16="http://schemas.microsoft.com/office/drawing/2014/main" id="{E8C3FBF1-DC2D-934A-E524-4F4086F6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25" y="1308100"/>
            <a:ext cx="223160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ak opisu.">
            <a:extLst>
              <a:ext uri="{FF2B5EF4-FFF2-40B4-BE49-F238E27FC236}">
                <a16:creationId xmlns:a16="http://schemas.microsoft.com/office/drawing/2014/main" id="{5686305D-C203-3699-7461-F295722E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13" y="2362200"/>
            <a:ext cx="223160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rak opisu.">
            <a:extLst>
              <a:ext uri="{FF2B5EF4-FFF2-40B4-BE49-F238E27FC236}">
                <a16:creationId xmlns:a16="http://schemas.microsoft.com/office/drawing/2014/main" id="{5A0737C6-566E-78E6-97F5-C0CFCB8D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1" y="3302000"/>
            <a:ext cx="3536949" cy="265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238303D-FA12-9C37-515D-29B48F444644}"/>
              </a:ext>
            </a:extLst>
          </p:cNvPr>
          <p:cNvSpPr txBox="1"/>
          <p:nvPr/>
        </p:nvSpPr>
        <p:spPr>
          <a:xfrm>
            <a:off x="4480613" y="1200834"/>
            <a:ext cx="61158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Organizatorzy spotkania wielokrotnie przypominali zasady bezpiecznego przechodzenia przez pasy.</a:t>
            </a:r>
            <a:endParaRPr lang="pl-PL" sz="2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6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ak opisu.">
            <a:extLst>
              <a:ext uri="{FF2B5EF4-FFF2-40B4-BE49-F238E27FC236}">
                <a16:creationId xmlns:a16="http://schemas.microsoft.com/office/drawing/2014/main" id="{18EEA707-6887-0B77-AE51-21C6D3FF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49" y="1212573"/>
            <a:ext cx="2511316" cy="251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rak opisu.">
            <a:extLst>
              <a:ext uri="{FF2B5EF4-FFF2-40B4-BE49-F238E27FC236}">
                <a16:creationId xmlns:a16="http://schemas.microsoft.com/office/drawing/2014/main" id="{B8DCEFDA-C306-C859-F17C-1FAD7E0A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49" y="3882889"/>
            <a:ext cx="2769704" cy="207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rak opisu.">
            <a:extLst>
              <a:ext uri="{FF2B5EF4-FFF2-40B4-BE49-F238E27FC236}">
                <a16:creationId xmlns:a16="http://schemas.microsoft.com/office/drawing/2014/main" id="{06F48C52-659E-81A2-86E3-9D7B84EE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394" y="3448850"/>
            <a:ext cx="1885813" cy="251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Brak opisu.">
            <a:extLst>
              <a:ext uri="{FF2B5EF4-FFF2-40B4-BE49-F238E27FC236}">
                <a16:creationId xmlns:a16="http://schemas.microsoft.com/office/drawing/2014/main" id="{06E9EBC9-5BE6-61BE-D0CC-EA524397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87" y="1212573"/>
            <a:ext cx="1885813" cy="251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30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473</TotalTime>
  <Words>464</Words>
  <Application>Microsoft Office PowerPoint</Application>
  <PresentationFormat>Panoramiczny</PresentationFormat>
  <Paragraphs>33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Garamond</vt:lpstr>
      <vt:lpstr>Times New Roman</vt:lpstr>
      <vt:lpstr>Organiczny</vt:lpstr>
      <vt:lpstr>„Bezpieczna droga do szkoły i ze szkoły” </vt:lpstr>
      <vt:lpstr>Prezentacja programu PowerPoint</vt:lpstr>
      <vt:lpstr> 6 października 2022 r. w ramach akcji  „Bezpieczna droga do szkoły i ze szkoły”  odbyło się spotkanie uczniów klasy 0 i klas I z dzielnicowym  sierż. szt. Damianem Kaczmarczykiem z Posterunku Policji w Połańcu.   Udział w tym przedsięwzięciu wzięła jedna klasa 0 i pięć klas I. Razem 116 uczniów wraz z wychowawcami.         klasa 0  – Pani Karolina Łukaszek  klasa I a – Pani Teresa Roguz        klasa I b – Pani Agnieszka Chyla        klasa I c – Pani Elżbieta Leśniak                                                                                                      klasa I d – Pani Anna Głodo         klasa I e – Pani Agnieszka Dudek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Policjant pokazał dzieciom wyposażenie radiowozu i umundurowanie.  Dzieci mogły zobaczyć lizak, kajdanki, odznakę policjanta.  Wywarło to na nich bardzo duże wrażenie.  </vt:lpstr>
      <vt:lpstr>  Największą frajdę sprawiło dzieciom przebywanie w samochodzie policyjnym,                                a w szczególności tam, gdzie są przewożone zatrzymane osoby.  Policjant włączał sygnały w samochodzie policyjnym oraz komunikował się przez radio. Dzieci miały możliwość nadania przez radio swojego komunikatu, co dało im dużo radości. </vt:lpstr>
      <vt:lpstr>Prezentacja programu PowerPoint</vt:lpstr>
      <vt:lpstr>Prezentacja programu PowerPoint</vt:lpstr>
      <vt:lpstr>Po skończonych zajęciach każdy uczeń dostał                                                odznakę Wzorowego Pieszego.</vt:lpstr>
      <vt:lpstr>Na koniec spotkania dzieci wręczyły podziękowanie Panu policjantowi. 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„Bezpieczna droga do szkoły i że szkoły”</dc:title>
  <dc:creator>user</dc:creator>
  <cp:lastModifiedBy>user</cp:lastModifiedBy>
  <cp:revision>28</cp:revision>
  <dcterms:created xsi:type="dcterms:W3CDTF">2022-10-08T21:23:13Z</dcterms:created>
  <dcterms:modified xsi:type="dcterms:W3CDTF">2023-10-15T13:49:51Z</dcterms:modified>
</cp:coreProperties>
</file>